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D37-DCA4-4CCA-88DC-BDDAF80C1178}" type="datetimeFigureOut">
              <a:rPr lang="ko-KR" altLang="en-US" smtClean="0"/>
              <a:t>2014-12-29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B8A1-5B2E-4C03-83FB-FFB8E4AD64B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D37-DCA4-4CCA-88DC-BDDAF80C1178}" type="datetimeFigureOut">
              <a:rPr lang="ko-KR" altLang="en-US" smtClean="0"/>
              <a:t>2014-12-29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B8A1-5B2E-4C03-83FB-FFB8E4AD64B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D37-DCA4-4CCA-88DC-BDDAF80C1178}" type="datetimeFigureOut">
              <a:rPr lang="ko-KR" altLang="en-US" smtClean="0"/>
              <a:t>2014-12-29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B8A1-5B2E-4C03-83FB-FFB8E4AD64B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D37-DCA4-4CCA-88DC-BDDAF80C1178}" type="datetimeFigureOut">
              <a:rPr lang="ko-KR" altLang="en-US" smtClean="0"/>
              <a:t>2014-12-29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B8A1-5B2E-4C03-83FB-FFB8E4AD64B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D37-DCA4-4CCA-88DC-BDDAF80C1178}" type="datetimeFigureOut">
              <a:rPr lang="ko-KR" altLang="en-US" smtClean="0"/>
              <a:t>2014-12-29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B8A1-5B2E-4C03-83FB-FFB8E4AD64B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D37-DCA4-4CCA-88DC-BDDAF80C1178}" type="datetimeFigureOut">
              <a:rPr lang="ko-KR" altLang="en-US" smtClean="0"/>
              <a:t>2014-12-29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B8A1-5B2E-4C03-83FB-FFB8E4AD64B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D37-DCA4-4CCA-88DC-BDDAF80C1178}" type="datetimeFigureOut">
              <a:rPr lang="ko-KR" altLang="en-US" smtClean="0"/>
              <a:t>2014-12-29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B8A1-5B2E-4C03-83FB-FFB8E4AD64B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D37-DCA4-4CCA-88DC-BDDAF80C1178}" type="datetimeFigureOut">
              <a:rPr lang="ko-KR" altLang="en-US" smtClean="0"/>
              <a:t>2014-12-29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B8A1-5B2E-4C03-83FB-FFB8E4AD64B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D37-DCA4-4CCA-88DC-BDDAF80C1178}" type="datetimeFigureOut">
              <a:rPr lang="ko-KR" altLang="en-US" smtClean="0"/>
              <a:t>2014-12-29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B8A1-5B2E-4C03-83FB-FFB8E4AD64B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D37-DCA4-4CCA-88DC-BDDAF80C1178}" type="datetimeFigureOut">
              <a:rPr lang="ko-KR" altLang="en-US" smtClean="0"/>
              <a:t>2014-12-29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B8A1-5B2E-4C03-83FB-FFB8E4AD64B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D37-DCA4-4CCA-88DC-BDDAF80C1178}" type="datetimeFigureOut">
              <a:rPr lang="ko-KR" altLang="en-US" smtClean="0"/>
              <a:t>2014-12-29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B8A1-5B2E-4C03-83FB-FFB8E4AD64B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39D37-DCA4-4CCA-88DC-BDDAF80C1178}" type="datetimeFigureOut">
              <a:rPr lang="ko-KR" altLang="en-US" smtClean="0"/>
              <a:t>2014-12-29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7B8A1-5B2E-4C03-83FB-FFB8E4AD64B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mail.naver.com/read/image/?mailSN=658&amp;attachIndex=2&amp;contentType=image/jpeg&amp;offset=1890&amp;size=36429&amp;mimeSN=1419841196.735242.4121.739363&amp;org=1&amp;u=hkdavid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:\Users\user\Desktop\체리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214422"/>
            <a:ext cx="4572000" cy="4048132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1470025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체리를 찾습니다</a:t>
            </a:r>
            <a:r>
              <a:rPr lang="en-US" altLang="ko-K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!</a:t>
            </a:r>
            <a:endParaRPr lang="ko-KR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4549676"/>
            <a:ext cx="85725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/>
              <a:t>이름</a:t>
            </a:r>
            <a:r>
              <a:rPr lang="en-US" altLang="ko-KR" sz="2400" dirty="0" smtClean="0"/>
              <a:t>:</a:t>
            </a:r>
            <a:r>
              <a:rPr lang="ko-KR" altLang="en-US" sz="2400" dirty="0" smtClean="0"/>
              <a:t>체리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암컷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dirty="0" smtClean="0"/>
              <a:t>나이</a:t>
            </a:r>
            <a:r>
              <a:rPr lang="en-US" altLang="ko-KR" sz="2400" dirty="0" smtClean="0"/>
              <a:t>:3</a:t>
            </a:r>
            <a:r>
              <a:rPr lang="ko-KR" altLang="en-US" sz="2400" dirty="0" smtClean="0"/>
              <a:t>살</a:t>
            </a:r>
            <a:endParaRPr lang="en-US" altLang="ko-KR" sz="2400" dirty="0" smtClean="0"/>
          </a:p>
          <a:p>
            <a:r>
              <a:rPr lang="ko-KR" altLang="en-US" sz="2400" dirty="0" smtClean="0"/>
              <a:t>특징</a:t>
            </a:r>
            <a:r>
              <a:rPr lang="en-US" altLang="ko-KR" sz="2400" dirty="0" smtClean="0"/>
              <a:t>:</a:t>
            </a:r>
            <a:r>
              <a:rPr lang="ko-KR" altLang="en-US" sz="2400" dirty="0" smtClean="0"/>
              <a:t>하얗고 중성화 수술</a:t>
            </a:r>
            <a:r>
              <a:rPr lang="en-US" altLang="ko-KR" sz="2400" dirty="0" smtClean="0"/>
              <a:t>X </a:t>
            </a:r>
            <a:r>
              <a:rPr lang="ko-KR" altLang="en-US" sz="2400" dirty="0" smtClean="0"/>
              <a:t>성대 수술</a:t>
            </a:r>
            <a:r>
              <a:rPr lang="en-US" altLang="ko-KR" sz="2400" dirty="0" smtClean="0"/>
              <a:t>X(</a:t>
            </a:r>
            <a:r>
              <a:rPr lang="ko-KR" altLang="en-US" sz="2400" dirty="0" smtClean="0"/>
              <a:t>그러나 보통 잘 짖지 않음</a:t>
            </a:r>
            <a:r>
              <a:rPr lang="en-US" altLang="ko-KR" sz="2400" dirty="0" smtClean="0"/>
              <a:t>)</a:t>
            </a:r>
            <a:br>
              <a:rPr lang="en-US" altLang="ko-KR" sz="2400" dirty="0" smtClean="0"/>
            </a:br>
            <a:r>
              <a:rPr lang="ko-KR" altLang="en-US" sz="2400" dirty="0" smtClean="0"/>
              <a:t>길이</a:t>
            </a:r>
            <a:r>
              <a:rPr lang="en-US" altLang="ko-KR" sz="2400" dirty="0" smtClean="0"/>
              <a:t>:</a:t>
            </a:r>
            <a:r>
              <a:rPr lang="ko-KR" altLang="en-US" sz="2400" dirty="0" smtClean="0"/>
              <a:t>약 </a:t>
            </a:r>
            <a:r>
              <a:rPr lang="en-US" altLang="ko-KR" sz="2400" dirty="0" smtClean="0"/>
              <a:t>30~40cm</a:t>
            </a:r>
          </a:p>
          <a:p>
            <a:r>
              <a:rPr lang="ko-KR" altLang="en-US" sz="2400" dirty="0" smtClean="0"/>
              <a:t>실종 날짜</a:t>
            </a:r>
            <a:r>
              <a:rPr lang="en-US" altLang="ko-KR" sz="2400" dirty="0" smtClean="0"/>
              <a:t>:2014-12-29-</a:t>
            </a:r>
            <a:r>
              <a:rPr lang="ko-KR" altLang="en-US" sz="2400" dirty="0" smtClean="0"/>
              <a:t>오후 </a:t>
            </a:r>
            <a:r>
              <a:rPr lang="en-US" altLang="ko-KR" sz="2400" dirty="0" smtClean="0"/>
              <a:t>2</a:t>
            </a:r>
            <a:r>
              <a:rPr lang="ko-KR" altLang="en-US" sz="2400" dirty="0" smtClean="0"/>
              <a:t>시 </a:t>
            </a:r>
            <a:r>
              <a:rPr lang="en-US" altLang="ko-KR" sz="2400" dirty="0" smtClean="0"/>
              <a:t>20</a:t>
            </a:r>
            <a:r>
              <a:rPr lang="ko-KR" altLang="en-US" sz="2400" dirty="0" smtClean="0"/>
              <a:t>분 경</a:t>
            </a:r>
            <a:endParaRPr lang="en-US" altLang="ko-KR" sz="2400" dirty="0" smtClean="0"/>
          </a:p>
        </p:txBody>
      </p:sp>
      <p:sp>
        <p:nvSpPr>
          <p:cNvPr id="1026" name="AutoShape 2" descr="첨부 파일 이미지 미리보기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33350" y="-15081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028" name="AutoShape 4" descr="첨부 파일 이미지 미리보기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33350" y="-15081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030" name="AutoShape 6" descr="http://mail.naver.com/read/image/?mailSN=658&amp;attachIndex=2&amp;contentType=image/jpeg&amp;offset=1890&amp;size=36429&amp;mimeSN=1419841196.735242.4121.739363&amp;org=1&amp;u=hkdavidl"/>
          <p:cNvSpPr>
            <a:spLocks noChangeAspect="1" noChangeArrowheads="1"/>
          </p:cNvSpPr>
          <p:nvPr/>
        </p:nvSpPr>
        <p:spPr bwMode="auto">
          <a:xfrm>
            <a:off x="762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42844" y="285728"/>
            <a:ext cx="228601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000" dirty="0" smtClean="0"/>
              <a:t>010-5172-5765</a:t>
            </a:r>
          </a:p>
          <a:p>
            <a:endParaRPr lang="ko-KR" alt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7215206" y="1571612"/>
            <a:ext cx="17145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애타게 찾고 있습니다</a:t>
            </a:r>
            <a:r>
              <a:rPr lang="en-US" altLang="ko-KR" sz="2800" dirty="0" smtClean="0"/>
              <a:t>! </a:t>
            </a:r>
            <a:r>
              <a:rPr lang="ko-KR" altLang="en-US" sz="2800" dirty="0" smtClean="0"/>
              <a:t>제발 도와 주세요</a:t>
            </a:r>
            <a:r>
              <a:rPr lang="en-US" altLang="ko-KR" sz="2800" dirty="0" smtClean="0"/>
              <a:t>.</a:t>
            </a:r>
            <a:r>
              <a:rPr lang="ko-KR" altLang="en-US" sz="2800" dirty="0" smtClean="0"/>
              <a:t>반드시 사례하겠습니다</a:t>
            </a:r>
            <a:r>
              <a:rPr lang="en-US" altLang="ko-KR" sz="2800" dirty="0" smtClean="0"/>
              <a:t>.</a:t>
            </a:r>
            <a:endParaRPr lang="ko-KR" alt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41</Words>
  <Application>Microsoft Office PowerPoint</Application>
  <PresentationFormat>화면 슬라이드 쇼(4:3)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체리를 찾습니다!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체리를 찾습니다</dc:title>
  <dc:creator>user</dc:creator>
  <cp:lastModifiedBy>user</cp:lastModifiedBy>
  <cp:revision>4</cp:revision>
  <dcterms:created xsi:type="dcterms:W3CDTF">2014-12-29T08:19:38Z</dcterms:created>
  <dcterms:modified xsi:type="dcterms:W3CDTF">2014-12-29T08:40:10Z</dcterms:modified>
</cp:coreProperties>
</file>